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9"/>
  </p:notesMasterIdLst>
  <p:sldIdLst>
    <p:sldId id="325" r:id="rId2"/>
    <p:sldId id="326" r:id="rId3"/>
    <p:sldId id="327" r:id="rId4"/>
    <p:sldId id="257" r:id="rId5"/>
    <p:sldId id="289" r:id="rId6"/>
    <p:sldId id="308" r:id="rId7"/>
    <p:sldId id="309" r:id="rId8"/>
    <p:sldId id="312" r:id="rId9"/>
    <p:sldId id="366" r:id="rId10"/>
    <p:sldId id="260" r:id="rId11"/>
    <p:sldId id="365" r:id="rId12"/>
    <p:sldId id="356" r:id="rId13"/>
    <p:sldId id="357" r:id="rId14"/>
    <p:sldId id="359" r:id="rId15"/>
    <p:sldId id="361" r:id="rId16"/>
    <p:sldId id="362" r:id="rId17"/>
    <p:sldId id="358" r:id="rId18"/>
    <p:sldId id="367" r:id="rId19"/>
    <p:sldId id="294" r:id="rId20"/>
    <p:sldId id="334" r:id="rId21"/>
    <p:sldId id="270" r:id="rId22"/>
    <p:sldId id="353" r:id="rId23"/>
    <p:sldId id="335" r:id="rId24"/>
    <p:sldId id="329" r:id="rId25"/>
    <p:sldId id="330" r:id="rId26"/>
    <p:sldId id="331" r:id="rId27"/>
    <p:sldId id="364" r:id="rId28"/>
    <p:sldId id="332" r:id="rId29"/>
    <p:sldId id="333" r:id="rId30"/>
    <p:sldId id="338" r:id="rId31"/>
    <p:sldId id="347" r:id="rId32"/>
    <p:sldId id="348" r:id="rId33"/>
    <p:sldId id="344" r:id="rId34"/>
    <p:sldId id="343" r:id="rId35"/>
    <p:sldId id="345" r:id="rId36"/>
    <p:sldId id="349" r:id="rId37"/>
    <p:sldId id="363" r:id="rId38"/>
    <p:sldId id="346" r:id="rId39"/>
    <p:sldId id="342" r:id="rId40"/>
    <p:sldId id="339" r:id="rId41"/>
    <p:sldId id="340" r:id="rId42"/>
    <p:sldId id="341" r:id="rId43"/>
    <p:sldId id="295" r:id="rId44"/>
    <p:sldId id="296" r:id="rId45"/>
    <p:sldId id="305" r:id="rId46"/>
    <p:sldId id="313" r:id="rId47"/>
    <p:sldId id="314" r:id="rId48"/>
    <p:sldId id="275" r:id="rId49"/>
    <p:sldId id="316" r:id="rId50"/>
    <p:sldId id="317" r:id="rId51"/>
    <p:sldId id="324" r:id="rId52"/>
    <p:sldId id="350" r:id="rId53"/>
    <p:sldId id="351" r:id="rId54"/>
    <p:sldId id="315" r:id="rId55"/>
    <p:sldId id="299" r:id="rId56"/>
    <p:sldId id="360" r:id="rId57"/>
    <p:sldId id="273" r:id="rId58"/>
    <p:sldId id="279" r:id="rId59"/>
    <p:sldId id="288" r:id="rId60"/>
    <p:sldId id="284" r:id="rId61"/>
    <p:sldId id="355" r:id="rId62"/>
    <p:sldId id="287" r:id="rId63"/>
    <p:sldId id="320" r:id="rId64"/>
    <p:sldId id="290" r:id="rId65"/>
    <p:sldId id="328" r:id="rId66"/>
    <p:sldId id="262" r:id="rId67"/>
    <p:sldId id="281" r:id="rId68"/>
    <p:sldId id="321" r:id="rId69"/>
    <p:sldId id="282" r:id="rId70"/>
    <p:sldId id="323" r:id="rId71"/>
    <p:sldId id="352" r:id="rId72"/>
    <p:sldId id="354" r:id="rId73"/>
    <p:sldId id="301" r:id="rId74"/>
    <p:sldId id="311" r:id="rId75"/>
    <p:sldId id="263" r:id="rId76"/>
    <p:sldId id="337" r:id="rId77"/>
    <p:sldId id="33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2" d="100"/>
          <a:sy n="82" d="100"/>
        </p:scale>
        <p:origin x="82" y="120"/>
      </p:cViewPr>
      <p:guideLst/>
    </p:cSldViewPr>
  </p:slideViewPr>
  <p:notesTextViewPr>
    <p:cViewPr>
      <p:scale>
        <a:sx n="1" d="1"/>
        <a:sy n="1" d="1"/>
      </p:scale>
      <p:origin x="0" y="0"/>
    </p:cViewPr>
  </p:notesTextViewPr>
  <p:sorterViewPr>
    <p:cViewPr varScale="1">
      <p:scale>
        <a:sx n="100" d="100"/>
        <a:sy n="100" d="100"/>
      </p:scale>
      <p:origin x="0" y="-1489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48</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77</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20/"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6.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svg"/><Relationship Id="rId4" Type="http://schemas.openxmlformats.org/officeDocument/2006/relationships/diagramLayout" Target="../diagrams/layout5.xml"/><Relationship Id="rId9" Type="http://schemas.openxmlformats.org/officeDocument/2006/relationships/image" Target="../media/image33.png"/><Relationship Id="rId14" Type="http://schemas.openxmlformats.org/officeDocument/2006/relationships/image" Target="../media/image38.svg"/></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8.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7.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6.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69.jpeg"/><Relationship Id="rId10" Type="http://schemas.openxmlformats.org/officeDocument/2006/relationships/image" Target="../media/image65.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2.png"/><Relationship Id="rId4" Type="http://schemas.openxmlformats.org/officeDocument/2006/relationships/hyperlink" Target="https://www.youtube.com/watch?time_continue=3&amp;v=th7jZlmoZBc" TargetMode="External"/><Relationship Id="rId9"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7.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1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78605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03391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58</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6"/>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71</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75</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9164942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1596</TotalTime>
  <Words>3808</Words>
  <Application>Microsoft Office PowerPoint</Application>
  <PresentationFormat>Widescreen</PresentationFormat>
  <Paragraphs>725</Paragraphs>
  <Slides>77</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What is NEO?</vt:lpstr>
      <vt:lpstr>PowerPoint Presentation</vt:lpstr>
      <vt:lpstr>PowerPoint Presentation</vt:lpstr>
      <vt:lpstr>PowerPoint Presentation</vt:lpstr>
      <vt:lpstr>PowerPoint Presentation</vt:lpstr>
      <vt:lpstr>PowerPoint Presentation</vt:lpstr>
      <vt:lpstr>PowerPoint Presentation</vt:lpstr>
      <vt:lpstr>Next Killer Blockchain Platform? </vt:lpstr>
      <vt:lpstr>What is NEO?</vt:lpstr>
      <vt:lpstr>Dual Cryptocurrency Model: NEO and NeoGas</vt:lpstr>
      <vt:lpstr>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“I want to be become a NEO Consensus Node”</vt:lpstr>
      <vt:lpstr>PowerPoint Presentation</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NEO was created for Large Scale dApps* </vt:lpstr>
      <vt:lpstr>NEO Events</vt:lpstr>
      <vt:lpstr>NEO Events (con’t)</vt:lpstr>
      <vt:lpstr>NEO dApp Competitions ~USD$500K in prizes</vt:lpstr>
      <vt:lpstr>PowerPoint Presentation</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160</cp:revision>
  <dcterms:created xsi:type="dcterms:W3CDTF">2018-02-17T01:35:14Z</dcterms:created>
  <dcterms:modified xsi:type="dcterms:W3CDTF">2018-03-14T19:13:00Z</dcterms:modified>
</cp:coreProperties>
</file>